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BE63783-E472-40B7-BAB2-940D36A655A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76651D-57E0-4EC9-8F30-6B8C27C0C13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00F3FB1-4300-4597-8C7F-DFF35592296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C90E98F-9FE8-42E7-A2E8-753143DF4B9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8819CF3-A8DB-480C-8FA2-48CDF5A3D56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BC162E0-0612-4F95-B627-E7480D22EB4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8B85798-2AC9-4D41-989F-50D99F203D0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3F0DDEF-4F8A-46F5-8EC7-1030481DEB4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88AAF9F-47B9-4199-AFA5-410316A1B7E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18326CC-A938-4489-A647-44364BD1D8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049E468-3C71-491C-BBEF-0157621A358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F2DB5FA-1F84-4B89-BB8E-2267600618E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25080" y="6492960"/>
            <a:ext cx="71784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EA43668-FB33-4898-8BCB-1096461CA20F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6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89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2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200" cy="57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2" name="Groupe 2"/>
          <p:cNvGrpSpPr/>
          <p:nvPr/>
        </p:nvGrpSpPr>
        <p:grpSpPr>
          <a:xfrm>
            <a:off x="0" y="330120"/>
            <a:ext cx="9142920" cy="6526800"/>
            <a:chOff x="0" y="330120"/>
            <a:chExt cx="9142920" cy="6526800"/>
          </a:xfrm>
        </p:grpSpPr>
        <p:sp>
          <p:nvSpPr>
            <p:cNvPr id="133" name="Rectangle 3"/>
            <p:cNvSpPr/>
            <p:nvPr/>
          </p:nvSpPr>
          <p:spPr>
            <a:xfrm>
              <a:off x="0" y="330120"/>
              <a:ext cx="9142920" cy="6526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4" name="ZoneTexte 4"/>
            <p:cNvSpPr/>
            <p:nvPr/>
          </p:nvSpPr>
          <p:spPr>
            <a:xfrm>
              <a:off x="1140840" y="2189520"/>
              <a:ext cx="7797600" cy="2039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sais poser des additions et des soustractions.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CM1 : Je sais poser des multiplications.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35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200" cy="126504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93480" y="358920"/>
            <a:ext cx="3775680" cy="6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3"/>
          <p:cNvSpPr/>
          <p:nvPr/>
        </p:nvSpPr>
        <p:spPr>
          <a:xfrm>
            <a:off x="235800" y="1108800"/>
            <a:ext cx="392328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426 + 662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12 + 1 111 + 257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1 845 + 3 127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992 – 761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7 948 – 4 929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3420360" y="90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7870680" y="334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ZoneTexte 1"/>
          <p:cNvSpPr/>
          <p:nvPr/>
        </p:nvSpPr>
        <p:spPr>
          <a:xfrm>
            <a:off x="4997520" y="759240"/>
            <a:ext cx="3975480" cy="511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50000"/>
              </a:lnSpc>
              <a:tabLst>
                <a:tab algn="l" pos="408240"/>
              </a:tabLst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12 + 1 111 + 257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algn="l" pos="408240"/>
              </a:tabLst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7 948 – 4 929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algn="l" pos="408240"/>
              </a:tabLst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49 × 32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algn="l" pos="408240"/>
              </a:tabLst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28 × 15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algn="l" pos="408240"/>
              </a:tabLst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66 × 77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311</TotalTime>
  <Application>LibreOffice/7.4.3.2$Windows_X86_64 LibreOffice_project/1048a8393ae2eeec98dff31b5c133c5f1d08b890</Application>
  <AppVersion>15.0000</AppVersion>
  <Words>318</Words>
  <Paragraphs>113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2025-10-25T19:19:06Z</dcterms:modified>
  <cp:revision>79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17</vt:i4>
  </property>
</Properties>
</file>